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1343B2-A94F-457D-974A-A031E69CCECD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D1F122-BBD5-402D-ABC3-5AEE4C5F601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1702160"/>
          </a:xfrm>
        </p:spPr>
        <p:txBody>
          <a:bodyPr>
            <a:normAutofit/>
          </a:bodyPr>
          <a:lstStyle/>
          <a:p>
            <a:r>
              <a:rPr lang="pl-PL" sz="4400" b="1" i="1" dirty="0" smtClean="0"/>
              <a:t>Mój własny ekosystem</a:t>
            </a:r>
            <a:endParaRPr lang="pl-PL" sz="44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Pola </a:t>
            </a:r>
            <a:r>
              <a:rPr lang="pl-PL" dirty="0" err="1" smtClean="0"/>
              <a:t>Dajewska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1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ola\Desktop\Szkoła\BIOLOGIA\EKOSYSTEM\20210417_133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30" y="4365104"/>
            <a:ext cx="2779801" cy="156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788431"/>
          </a:xfrm>
        </p:spPr>
        <p:txBody>
          <a:bodyPr/>
          <a:lstStyle/>
          <a:p>
            <a:pPr algn="ctr"/>
            <a:r>
              <a:rPr lang="pl-PL" b="1" i="1" dirty="0" smtClean="0"/>
              <a:t>Mój własny ekosystem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300" y="1546795"/>
            <a:ext cx="5018349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Materiały:</a:t>
            </a:r>
          </a:p>
          <a:p>
            <a:pPr>
              <a:buFontTx/>
              <a:buChar char="-"/>
            </a:pPr>
            <a:r>
              <a:rPr lang="pl-PL" dirty="0" smtClean="0"/>
              <a:t>ziemia kwiatowa,</a:t>
            </a:r>
          </a:p>
          <a:p>
            <a:pPr>
              <a:buFontTx/>
              <a:buChar char="-"/>
            </a:pPr>
            <a:r>
              <a:rPr lang="pl-PL" dirty="0" smtClean="0"/>
              <a:t>słoik,</a:t>
            </a:r>
          </a:p>
          <a:p>
            <a:pPr>
              <a:buFontTx/>
              <a:buChar char="-"/>
            </a:pPr>
            <a:r>
              <a:rPr lang="pl-PL" dirty="0"/>
              <a:t>c</a:t>
            </a:r>
            <a:r>
              <a:rPr lang="pl-PL" dirty="0" smtClean="0"/>
              <a:t>ebulki (żonkil i hiacynt),</a:t>
            </a:r>
          </a:p>
          <a:p>
            <a:pPr>
              <a:buFontTx/>
              <a:buChar char="-"/>
            </a:pPr>
            <a:r>
              <a:rPr lang="pl-PL" dirty="0"/>
              <a:t>r</a:t>
            </a:r>
            <a:r>
              <a:rPr lang="pl-PL" dirty="0" smtClean="0"/>
              <a:t>oślina płożąca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zdoby (kamienie, piasek)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1026" name="Picture 2" descr="C:\Users\Pola\Desktop\Szkoła\BIOLOGIA\EKOSYSTEM\received_4747144537247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1498001" cy="2661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a\Desktop\Szkoła\BIOLOGIA\EKOSYSTEM\20210417_133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749">
            <a:off x="6609104" y="2714955"/>
            <a:ext cx="2387630" cy="134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12" y="692696"/>
            <a:ext cx="7688835" cy="70787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/>
              <a:t>Mój własny ekosystem - budowa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238375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ola\Desktop\Szkoła\BIOLOGIA\EKOSYSTEM\20210417_134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5062" y="1983390"/>
            <a:ext cx="28100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la\Desktop\Szkoła\BIOLOGIA\EKOSYSTEM\20210417_134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0577" y="3142550"/>
            <a:ext cx="2810020" cy="1942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la\Desktop\Szkoła\BIOLOGIA\EKOSYSTEM\20210417_134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8864" y="4198101"/>
            <a:ext cx="2900227" cy="193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1151" y="1027664"/>
            <a:ext cx="8011289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/>
              <a:t>Mój własny ekosystem – etapy wzrostu</a:t>
            </a: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446784" cy="388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1" y="1412775"/>
            <a:ext cx="2559804" cy="378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552700" cy="37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/>
              <a:t>Mój własny ekosystem – efekt końcowy</a:t>
            </a: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5638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46</Words>
  <Application>Microsoft Office PowerPoint</Application>
  <PresentationFormat>Pokaz na ekranie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Austin</vt:lpstr>
      <vt:lpstr>Mój własny ekosystem</vt:lpstr>
      <vt:lpstr>Mój własny ekosystem</vt:lpstr>
      <vt:lpstr>Mój własny ekosystem - budowa</vt:lpstr>
      <vt:lpstr>Mój własny ekosystem – etapy wzrostu</vt:lpstr>
      <vt:lpstr>Mój własny ekosystem – efekt końcowy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własny ekosystem</dc:title>
  <dc:creator>Pola</dc:creator>
  <cp:lastModifiedBy>Pola</cp:lastModifiedBy>
  <cp:revision>6</cp:revision>
  <dcterms:created xsi:type="dcterms:W3CDTF">2021-04-21T17:57:13Z</dcterms:created>
  <dcterms:modified xsi:type="dcterms:W3CDTF">2021-04-21T18:23:05Z</dcterms:modified>
</cp:coreProperties>
</file>